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77" y="-53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E1E79228-98B9-4C5D-A837-B58A5F6ECD31}" type="datetimeFigureOut">
              <a:rPr lang="ru-RU" smtClean="0"/>
              <a:t>28.04.2012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1572B3E-D1E5-4B2D-824B-2E84A523BDD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12968" cy="72008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FF66"/>
                </a:solidFill>
              </a:rPr>
              <a:t>Этапы выполнения проекта</a:t>
            </a:r>
            <a:endParaRPr lang="ru-RU" b="1" dirty="0">
              <a:solidFill>
                <a:srgbClr val="FFFF66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1124744"/>
            <a:ext cx="7056784" cy="4608512"/>
          </a:xfrm>
        </p:spPr>
        <p:txBody>
          <a:bodyPr>
            <a:noAutofit/>
          </a:bodyPr>
          <a:lstStyle/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3200" b="1" dirty="0" smtClean="0"/>
              <a:t>Обсудить проект:</a:t>
            </a:r>
          </a:p>
          <a:p>
            <a:pPr marL="971550" lvl="1" indent="-514350" algn="l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Какую выбираем тему?</a:t>
            </a:r>
          </a:p>
          <a:p>
            <a:pPr marL="971550" lvl="1" indent="-514350" algn="l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•"/>
            </a:pP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Делаем плакат или презентацию?</a:t>
            </a:r>
            <a:endParaRPr lang="ru-RU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3200" b="1" dirty="0" smtClean="0"/>
              <a:t>Составить план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3200" b="1" dirty="0" smtClean="0"/>
              <a:t>Выполнить проект 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3200" b="1" dirty="0" smtClean="0"/>
              <a:t>Контролировать исполнение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3200" b="1" dirty="0" smtClean="0"/>
              <a:t>Представить результаты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3200" b="1" dirty="0" smtClean="0"/>
              <a:t>Проголосовать за лучшую работу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r>
              <a:rPr lang="ru-RU" sz="3200" b="1" dirty="0" smtClean="0"/>
              <a:t>Заполнить лист самооценки </a:t>
            </a:r>
          </a:p>
          <a:p>
            <a:pPr marL="514350" indent="-514350" algn="l">
              <a:lnSpc>
                <a:spcPct val="85000"/>
              </a:lnSpc>
              <a:spcBef>
                <a:spcPts val="600"/>
              </a:spcBef>
              <a:buFont typeface="+mj-lt"/>
              <a:buAutoNum type="arabicPeriod"/>
            </a:pP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1261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20</TotalTime>
  <Words>30</Words>
  <Application>Microsoft Office PowerPoint</Application>
  <PresentationFormat>Экран 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Кнопка</vt:lpstr>
      <vt:lpstr>Этапы выполнения проекта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О.Логинова</dc:creator>
  <cp:lastModifiedBy>О.Логинова</cp:lastModifiedBy>
  <cp:revision>5</cp:revision>
  <dcterms:created xsi:type="dcterms:W3CDTF">2012-04-28T06:33:50Z</dcterms:created>
  <dcterms:modified xsi:type="dcterms:W3CDTF">2012-04-28T07:09:11Z</dcterms:modified>
</cp:coreProperties>
</file>